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A9F20E-437F-4311-B8DC-D54C29470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2987E32-E487-4111-AF34-FE0A011ED0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0A2CDDB-624F-445C-82A1-B29173CDB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40840-6FB0-45F2-B0A3-89ACDA3CFEB2}" type="datetimeFigureOut">
              <a:rPr lang="ru-RU" smtClean="0"/>
              <a:t>06.11.2023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4D078D-67C8-4135-AA9E-4E230820F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939472-C930-42A9-8F20-59681C3DC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3BDC0-5F45-477F-BB48-45CFE5942F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9789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3A9528-AD98-4EFF-BFB6-1DC44F286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60BCF51-C738-42E3-9CAA-3DBF07B498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E285A2-0483-405C-9EFB-DA85FE650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40840-6FB0-45F2-B0A3-89ACDA3CFEB2}" type="datetimeFigureOut">
              <a:rPr lang="ru-RU" smtClean="0"/>
              <a:t>06.11.2023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81FA2F-29FB-4E76-BC4A-FC1B6333B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65071E1-0EB3-4CDE-833D-0EA1689C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3BDC0-5F45-477F-BB48-45CFE5942F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63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9DF49DF-97AA-40B4-B59D-167799DFF8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1C3B236-CC29-4D6A-B9CD-8E26E124E7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AF3892E-FBE5-4D0B-9E3F-D98CB1677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40840-6FB0-45F2-B0A3-89ACDA3CFEB2}" type="datetimeFigureOut">
              <a:rPr lang="ru-RU" smtClean="0"/>
              <a:t>06.11.2023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83A5085-653E-420D-8060-CDE740195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C98B4F-2FCE-48D5-90C1-A32A8C913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3BDC0-5F45-477F-BB48-45CFE5942F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1402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211C81-0BE7-4D94-9C12-C58A5ACF5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DF724F-27DD-41EC-A905-39D9CC4AE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EF47948-9360-4C08-A7FB-9795FFB03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40840-6FB0-45F2-B0A3-89ACDA3CFEB2}" type="datetimeFigureOut">
              <a:rPr lang="ru-RU" smtClean="0"/>
              <a:t>06.11.2023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3B60ED-F80C-4145-AC81-628C901B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05F428-6BD6-41B7-A694-972218D8C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3BDC0-5F45-477F-BB48-45CFE5942F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5548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A1D2BA-78D9-4BCD-9D12-E7CD08D02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7821680-ECF9-4E90-B778-623FCBD48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80C9399-DD7F-481A-9DC8-2AD490E95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40840-6FB0-45F2-B0A3-89ACDA3CFEB2}" type="datetimeFigureOut">
              <a:rPr lang="ru-RU" smtClean="0"/>
              <a:t>06.11.2023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41AEB0-FBC5-4E72-9E3B-15ACA20B2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31B36F2-91F6-4720-BD9C-A2712A8A2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3BDC0-5F45-477F-BB48-45CFE5942F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5641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9FEECF-811E-415A-9931-78C26F630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AAAF09-5D14-42E9-84A2-334F73B040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A7BC8A5-0ADA-45D1-B043-94DAAB34AE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64D2AD9-271A-45C4-8230-153161633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40840-6FB0-45F2-B0A3-89ACDA3CFEB2}" type="datetimeFigureOut">
              <a:rPr lang="ru-RU" smtClean="0"/>
              <a:t>06.11.2023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DD8F270-16FD-4987-8BB8-4146AD560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ECC0E5A-96DC-4F42-A4E7-32092A9C9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3BDC0-5F45-477F-BB48-45CFE5942F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5263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B70BCC-0416-4F39-B41B-9917299F0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7ADB35D-74CD-47DC-9FF7-0AFB2D9B7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2ADC066-D4CA-4E89-AEFB-1E9E348B63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0A30A63-A0E3-4E42-85D2-C9D25399DB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1868A92-83A7-48E1-95A6-B8FCC74B22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6EA0F03-7CA2-4E07-8847-796E548F9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40840-6FB0-45F2-B0A3-89ACDA3CFEB2}" type="datetimeFigureOut">
              <a:rPr lang="ru-RU" smtClean="0"/>
              <a:t>06.11.2023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ADDE9AC-181C-47C9-85DE-C846FA59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3CDB22A-3BB8-45C8-9D63-27555FFCD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3BDC0-5F45-477F-BB48-45CFE5942F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4881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BDE493-9940-490B-94C5-A250D5D2E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06C89AB-625E-4C71-B11C-17242AAC3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40840-6FB0-45F2-B0A3-89ACDA3CFEB2}" type="datetimeFigureOut">
              <a:rPr lang="ru-RU" smtClean="0"/>
              <a:t>06.11.2023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E273AA5-28FB-4EC3-B67B-4EF603687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43C9050-0FD6-47C0-9C56-F39885AB7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3BDC0-5F45-477F-BB48-45CFE5942F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1040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C9FF490-1969-4B06-912C-D0933F6D7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40840-6FB0-45F2-B0A3-89ACDA3CFEB2}" type="datetimeFigureOut">
              <a:rPr lang="ru-RU" smtClean="0"/>
              <a:t>06.11.2023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8D02C76-D544-463E-B593-2D46B1E84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D235BA-6951-4FD5-97CA-67DB2684B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3BDC0-5F45-477F-BB48-45CFE5942F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5368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D5D583-532C-4D1F-AAE7-238A1DC6E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7F392C-A539-4DCB-B3B3-5FE91332C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8268060-A02C-4F68-A633-CF6D21FB8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585F698-F257-4C64-B593-0D032D939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40840-6FB0-45F2-B0A3-89ACDA3CFEB2}" type="datetimeFigureOut">
              <a:rPr lang="ru-RU" smtClean="0"/>
              <a:t>06.11.2023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B92AAFA-B6C0-44DC-B7D6-158B811B3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E4C9D10-F8C6-4B00-A9F8-1C8FD94EC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3BDC0-5F45-477F-BB48-45CFE5942F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953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2C4611-3CA5-4EBA-8930-EE97A9C7F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48AA30E-BC7F-4A0B-BA36-B526280F2E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E9ACACA-3403-437F-B7C1-170D2600E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D91DADB-8CFC-4239-9B18-318A1BFDC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40840-6FB0-45F2-B0A3-89ACDA3CFEB2}" type="datetimeFigureOut">
              <a:rPr lang="ru-RU" smtClean="0"/>
              <a:t>06.11.2023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8DEC820-A688-4A28-B474-2E5771D0E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A05C72D-58DF-45E4-9839-9FC58DF49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3BDC0-5F45-477F-BB48-45CFE5942F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7019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8FD6C9-A549-4BED-827A-FBEF77009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79EBCE1-7513-4FD7-9D48-5A047F08A7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7B8216-6E53-476F-AE68-0FD1DAFDA5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840840-6FB0-45F2-B0A3-89ACDA3CFEB2}" type="datetimeFigureOut">
              <a:rPr lang="ru-RU" smtClean="0"/>
              <a:t>06.11.2023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94C465-F7C2-4974-8A36-DF9AB093E8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3894FBF-09CD-43C3-AABB-9324C860D0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A3BDC0-5F45-477F-BB48-45CFE5942F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2912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AA7A5E-F1ED-4926-8E00-2E403A603AF0}"/>
              </a:ext>
            </a:extLst>
          </p:cNvPr>
          <p:cNvSpPr txBox="1"/>
          <p:nvPr/>
        </p:nvSpPr>
        <p:spPr>
          <a:xfrm>
            <a:off x="1317523" y="2164396"/>
            <a:ext cx="955695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70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Проверка новостей на достоверность</a:t>
            </a:r>
          </a:p>
        </p:txBody>
      </p:sp>
    </p:spTree>
    <p:extLst>
      <p:ext uri="{BB962C8B-B14F-4D97-AF65-F5344CB8AC3E}">
        <p14:creationId xmlns:p14="http://schemas.microsoft.com/office/powerpoint/2010/main" val="65703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683CB8-C714-47AF-8707-1591C5D87FF4}"/>
              </a:ext>
            </a:extLst>
          </p:cNvPr>
          <p:cNvSpPr txBox="1"/>
          <p:nvPr/>
        </p:nvSpPr>
        <p:spPr>
          <a:xfrm>
            <a:off x="5407742" y="818579"/>
            <a:ext cx="5801031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5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Трамп назвал нелепой статью о его идее взрывать ураганы ядерными бомбами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D5E45D-BBDE-413B-BB45-EA17B7C58FDD}"/>
              </a:ext>
            </a:extLst>
          </p:cNvPr>
          <p:cNvSpPr txBox="1"/>
          <p:nvPr/>
        </p:nvSpPr>
        <p:spPr>
          <a:xfrm>
            <a:off x="1081547" y="3574027"/>
            <a:ext cx="10028903" cy="253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Репутация сайта:</a:t>
            </a: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www.rbc.ru 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ГК «</a:t>
            </a:r>
            <a:r>
              <a:rPr lang="ru-RU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РосБизнесКонсалтинг</a:t>
            </a:r>
            <a:r>
              <a:rPr lang="ru-RU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en-US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один из крупнейших 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мультимедийных холдингов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России</a:t>
            </a:r>
            <a:r>
              <a:rPr lang="ru-RU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Авторы информации: Издание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Axios</a:t>
            </a: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Наличие комментариев или обсуждений: в 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момент проверки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23939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просмотра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Сравните с другими источниками: 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Новость подтверждают, новостные гиганты: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News.ru, Euro News, 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РИА Новости.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0295BB5-5DB7-4A91-9110-860611006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47" y="868744"/>
            <a:ext cx="4208208" cy="260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78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683CB8-C714-47AF-8707-1591C5D87FF4}"/>
              </a:ext>
            </a:extLst>
          </p:cNvPr>
          <p:cNvSpPr txBox="1"/>
          <p:nvPr/>
        </p:nvSpPr>
        <p:spPr>
          <a:xfrm>
            <a:off x="5309420" y="818579"/>
            <a:ext cx="5899354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5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Эксперты назвали смерть пиявок и вакцину-ряженку в школах фейками года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D5E45D-BBDE-413B-BB45-EA17B7C58FDD}"/>
              </a:ext>
            </a:extLst>
          </p:cNvPr>
          <p:cNvSpPr txBox="1"/>
          <p:nvPr/>
        </p:nvSpPr>
        <p:spPr>
          <a:xfrm>
            <a:off x="1081547" y="3574027"/>
            <a:ext cx="10028903" cy="2120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Репутация сайта:</a:t>
            </a: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www.rbc.ru 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ГК «</a:t>
            </a:r>
            <a:r>
              <a:rPr lang="ru-RU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РосБизнесКонсалтинг</a:t>
            </a:r>
            <a:r>
              <a:rPr lang="ru-RU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en-US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один из крупнейших 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мультимедийных холдингов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России</a:t>
            </a:r>
            <a:r>
              <a:rPr lang="ru-RU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Авторы информации: Михаил Юшков</a:t>
            </a: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Наличие комментариев или обсуждений: в 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момент проверки 53432 просмотра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Сравните с другими источниками: 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Новость подтверждает известный новостной сайт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Lenta.ru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A812CF5-4B6F-4EAF-82D7-19625861E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47" y="818579"/>
            <a:ext cx="4006265" cy="246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290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DD5E45D-BBDE-413B-BB45-EA17B7C58FDD}"/>
              </a:ext>
            </a:extLst>
          </p:cNvPr>
          <p:cNvSpPr txBox="1"/>
          <p:nvPr/>
        </p:nvSpPr>
        <p:spPr>
          <a:xfrm>
            <a:off x="1081546" y="3970718"/>
            <a:ext cx="10028903" cy="8732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Группа компаний «РБК» — группа компаний и один из крупнейших мультимедийных холдингов России. Основана 17 июня 1993 года. Штаб-квартира РБК находится в Москве.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4EEE67-4811-4CA0-9A66-DFF6EB0F9A54}"/>
              </a:ext>
            </a:extLst>
          </p:cNvPr>
          <p:cNvSpPr txBox="1"/>
          <p:nvPr/>
        </p:nvSpPr>
        <p:spPr>
          <a:xfrm>
            <a:off x="2880849" y="3028068"/>
            <a:ext cx="643029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5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Новостной сайт </a:t>
            </a:r>
            <a:r>
              <a:rPr lang="en-US" sz="25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ww</a:t>
            </a:r>
            <a:r>
              <a:rPr lang="en-US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w.rbc.ru</a:t>
            </a:r>
            <a:endParaRPr lang="ru-RU" sz="2500" b="1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35F2733-63E8-4BCC-ACB2-37BABEB0B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46" y="595774"/>
            <a:ext cx="3746094" cy="19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504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683CB8-C714-47AF-8707-1591C5D87FF4}"/>
              </a:ext>
            </a:extLst>
          </p:cNvPr>
          <p:cNvSpPr txBox="1"/>
          <p:nvPr/>
        </p:nvSpPr>
        <p:spPr>
          <a:xfrm>
            <a:off x="5510163" y="768215"/>
            <a:ext cx="5718275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5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После решения об экстрадиции Ассанжа в США посольство Эквадора в Лондоне закрылось на ремонт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2EEE590-073D-4309-9468-D2CD938F9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535" y="768215"/>
            <a:ext cx="4223771" cy="28107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D5E45D-BBDE-413B-BB45-EA17B7C58FDD}"/>
              </a:ext>
            </a:extLst>
          </p:cNvPr>
          <p:cNvSpPr txBox="1"/>
          <p:nvPr/>
        </p:nvSpPr>
        <p:spPr>
          <a:xfrm>
            <a:off x="1081548" y="3755553"/>
            <a:ext cx="10028903" cy="2120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Репутация сайта:</a:t>
            </a:r>
            <a:r>
              <a:rPr lang="en-US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Panorama.pub </a:t>
            </a:r>
            <a:r>
              <a:rPr lang="ru-RU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(один из известных сайтов которые распространяют фейковые новости);</a:t>
            </a:r>
          </a:p>
          <a:p>
            <a:pPr>
              <a:lnSpc>
                <a:spcPct val="150000"/>
              </a:lnSpc>
            </a:pP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Авторы</a:t>
            </a:r>
            <a:r>
              <a:rPr lang="ru-RU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информации: Про автора стати нет ни одной информаций;</a:t>
            </a:r>
          </a:p>
          <a:p>
            <a:pPr>
              <a:lnSpc>
                <a:spcPct val="150000"/>
              </a:lnSpc>
            </a:pPr>
            <a:r>
              <a:rPr lang="ru-RU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Наличие комментариев или обсуждений: 0 комментарий;</a:t>
            </a:r>
            <a:endParaRPr lang="ru-RU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Сравните с другими источниками: В других источниках нет подтверждающей информаций;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878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683CB8-C714-47AF-8707-1591C5D87FF4}"/>
              </a:ext>
            </a:extLst>
          </p:cNvPr>
          <p:cNvSpPr txBox="1"/>
          <p:nvPr/>
        </p:nvSpPr>
        <p:spPr>
          <a:xfrm>
            <a:off x="6096000" y="780061"/>
            <a:ext cx="5014451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5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Дмитрий Рогозин анонсировал спецоперацию по сносу американского флага с Луны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D5E45D-BBDE-413B-BB45-EA17B7C58FDD}"/>
              </a:ext>
            </a:extLst>
          </p:cNvPr>
          <p:cNvSpPr txBox="1"/>
          <p:nvPr/>
        </p:nvSpPr>
        <p:spPr>
          <a:xfrm>
            <a:off x="1081548" y="3755553"/>
            <a:ext cx="10028903" cy="253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Репутация сайта:</a:t>
            </a:r>
            <a:r>
              <a:rPr lang="en-US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Panorama.pub </a:t>
            </a:r>
            <a:r>
              <a:rPr lang="ru-RU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(один из известных сайтов которые распространяют фейковые новости);</a:t>
            </a:r>
          </a:p>
          <a:p>
            <a:pPr>
              <a:lnSpc>
                <a:spcPct val="150000"/>
              </a:lnSpc>
            </a:pP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Авторы</a:t>
            </a:r>
            <a:r>
              <a:rPr lang="ru-RU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информации: Про автора стати нет ни одной информаций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у автора отсутствует других достоверных новостей</a:t>
            </a:r>
            <a:r>
              <a:rPr lang="ru-RU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ru-RU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Наличие комментариев или обсуждений: 0 комментарий;</a:t>
            </a:r>
            <a:endParaRPr lang="ru-RU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Сравните с другими источниками: В других источниках утверждают совсем другие информаций;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E8DF3E8-967E-4590-85D5-612DA6A9F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39" y="868551"/>
            <a:ext cx="4767494" cy="264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09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683CB8-C714-47AF-8707-1591C5D87FF4}"/>
              </a:ext>
            </a:extLst>
          </p:cNvPr>
          <p:cNvSpPr txBox="1"/>
          <p:nvPr/>
        </p:nvSpPr>
        <p:spPr>
          <a:xfrm>
            <a:off x="6095999" y="780061"/>
            <a:ext cx="508327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5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«Надеемся, он жив и здоров»: в Кремле обеспокоены тем, что Макрон ещё не звонил на этой неделе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D5E45D-BBDE-413B-BB45-EA17B7C58FDD}"/>
              </a:ext>
            </a:extLst>
          </p:cNvPr>
          <p:cNvSpPr txBox="1"/>
          <p:nvPr/>
        </p:nvSpPr>
        <p:spPr>
          <a:xfrm>
            <a:off x="1081547" y="3574027"/>
            <a:ext cx="10028903" cy="253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Репутация сайта:</a:t>
            </a:r>
            <a:r>
              <a:rPr lang="en-US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Panorama.pub </a:t>
            </a:r>
            <a:r>
              <a:rPr lang="ru-RU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(один из известных сайтов которые распространяют фейковые новости);</a:t>
            </a:r>
          </a:p>
          <a:p>
            <a:pPr>
              <a:lnSpc>
                <a:spcPct val="150000"/>
              </a:lnSpc>
            </a:pP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Авторы</a:t>
            </a:r>
            <a:r>
              <a:rPr lang="ru-RU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информации: Про автора стати нет ни одной информаций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у автора отсутствует других достоверных новостей</a:t>
            </a:r>
            <a:r>
              <a:rPr lang="ru-RU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ru-RU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Наличие комментариев или обсуждений: 0 комментарий;</a:t>
            </a:r>
            <a:endParaRPr lang="ru-RU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Сравните с другими источниками: В других источниках нет подтверждающей информаций;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54E447-8C58-4A6C-92DB-877F5CDDF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318" y="780061"/>
            <a:ext cx="4867856" cy="250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45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683CB8-C714-47AF-8707-1591C5D87FF4}"/>
              </a:ext>
            </a:extLst>
          </p:cNvPr>
          <p:cNvSpPr txBox="1"/>
          <p:nvPr/>
        </p:nvSpPr>
        <p:spPr>
          <a:xfrm>
            <a:off x="4778478" y="818579"/>
            <a:ext cx="643029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5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 Китае научились жарить котлеты 5G-излучением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D5E45D-BBDE-413B-BB45-EA17B7C58FDD}"/>
              </a:ext>
            </a:extLst>
          </p:cNvPr>
          <p:cNvSpPr txBox="1"/>
          <p:nvPr/>
        </p:nvSpPr>
        <p:spPr>
          <a:xfrm>
            <a:off x="1081547" y="3574027"/>
            <a:ext cx="10028903" cy="2951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Репутация сайта:</a:t>
            </a:r>
            <a:r>
              <a:rPr lang="en-US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Panorama.pub </a:t>
            </a:r>
            <a:r>
              <a:rPr lang="ru-RU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(один из известных сайтов которые распространяют фейковые новости);</a:t>
            </a:r>
          </a:p>
          <a:p>
            <a:pPr>
              <a:lnSpc>
                <a:spcPct val="150000"/>
              </a:lnSpc>
            </a:pP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Авторы</a:t>
            </a:r>
            <a:r>
              <a:rPr lang="ru-RU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информации: Про автора стати нет ни одной информаций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у автора отсутствует других достоверных новостей</a:t>
            </a:r>
            <a:r>
              <a:rPr lang="ru-RU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ru-RU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Наличие комментариев или обсуждений: 0 комментарий;</a:t>
            </a:r>
            <a:endParaRPr lang="ru-RU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Сравните с другими источниками: В других источниках нет подтверждающей информаций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даже не проводились подобные эксперименты</a:t>
            </a:r>
            <a:r>
              <a:rPr lang="ru-RU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4D40FC9-6589-41A9-8DA2-32D408A3C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870" y="818579"/>
            <a:ext cx="3460956" cy="260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111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DD5E45D-BBDE-413B-BB45-EA17B7C58FDD}"/>
              </a:ext>
            </a:extLst>
          </p:cNvPr>
          <p:cNvSpPr txBox="1"/>
          <p:nvPr/>
        </p:nvSpPr>
        <p:spPr>
          <a:xfrm>
            <a:off x="1081545" y="3626589"/>
            <a:ext cx="10028903" cy="128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Считается о</a:t>
            </a:r>
            <a:r>
              <a:rPr lang="ru-RU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дин из известных сайтов которые распространяют фейковые новости. Поэтому шанс найти правильных и достоверных новостей из этого сайта, очень маленький. Кроме этого, все авторы новостей анонимные, и про них нет ни одной информаций.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B874BB-908F-45A9-ABC7-3BF25995A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47" y="558455"/>
            <a:ext cx="3809524" cy="10412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4EEE67-4811-4CA0-9A66-DFF6EB0F9A54}"/>
              </a:ext>
            </a:extLst>
          </p:cNvPr>
          <p:cNvSpPr txBox="1"/>
          <p:nvPr/>
        </p:nvSpPr>
        <p:spPr>
          <a:xfrm>
            <a:off x="2880848" y="2483448"/>
            <a:ext cx="643029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5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Новостной сайт </a:t>
            </a:r>
            <a:r>
              <a:rPr lang="en-US" sz="25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Panorama.pub</a:t>
            </a:r>
            <a:endParaRPr lang="ru-RU" sz="2500" b="1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934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683CB8-C714-47AF-8707-1591C5D87FF4}"/>
              </a:ext>
            </a:extLst>
          </p:cNvPr>
          <p:cNvSpPr txBox="1"/>
          <p:nvPr/>
        </p:nvSpPr>
        <p:spPr>
          <a:xfrm>
            <a:off x="5407742" y="818579"/>
            <a:ext cx="5801031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5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Издательство сообщило о снятии с продажи книг Акунина в «Молодой гвардии»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D5E45D-BBDE-413B-BB45-EA17B7C58FDD}"/>
              </a:ext>
            </a:extLst>
          </p:cNvPr>
          <p:cNvSpPr txBox="1"/>
          <p:nvPr/>
        </p:nvSpPr>
        <p:spPr>
          <a:xfrm>
            <a:off x="1081547" y="3574027"/>
            <a:ext cx="10028903" cy="2951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Репутация сайта:</a:t>
            </a: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www.rbc.ru 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ГК «</a:t>
            </a:r>
            <a:r>
              <a:rPr lang="ru-RU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РосБизнесКонсалтинг</a:t>
            </a:r>
            <a:r>
              <a:rPr lang="ru-RU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en-US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один из крупнейших 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мультимедийных холдингов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России</a:t>
            </a:r>
            <a:r>
              <a:rPr lang="ru-RU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Авторы информации: Авторы стати Михаил </a:t>
            </a:r>
            <a:r>
              <a:rPr lang="ru-RU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Добрунов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Наталия Анисимова, являются </a:t>
            </a:r>
            <a:r>
              <a:rPr lang="ru-RU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старшимы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редакторами РБК;</a:t>
            </a:r>
          </a:p>
          <a:p>
            <a:pPr>
              <a:lnSpc>
                <a:spcPct val="150000"/>
              </a:lnSpc>
            </a:pP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Наличие комментариев или обсуждений: в 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момент проверки 31122 просмотра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Сравните с другими источниками: 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Новость подтверждают, новостные гиганты: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News.ru, Lenta.ru, Kommersant.ru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7F421B-E642-457E-94AE-BBFFBBA8E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633" y="818579"/>
            <a:ext cx="4006265" cy="246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798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683CB8-C714-47AF-8707-1591C5D87FF4}"/>
              </a:ext>
            </a:extLst>
          </p:cNvPr>
          <p:cNvSpPr txBox="1"/>
          <p:nvPr/>
        </p:nvSpPr>
        <p:spPr>
          <a:xfrm>
            <a:off x="5407742" y="818579"/>
            <a:ext cx="5801031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5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Самым богатым силовиком стал служащий управления физзащиты Генпрокуратуры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D5E45D-BBDE-413B-BB45-EA17B7C58FDD}"/>
              </a:ext>
            </a:extLst>
          </p:cNvPr>
          <p:cNvSpPr txBox="1"/>
          <p:nvPr/>
        </p:nvSpPr>
        <p:spPr>
          <a:xfrm>
            <a:off x="1081547" y="3574027"/>
            <a:ext cx="10028903" cy="253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Репутация сайта:</a:t>
            </a: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www.rbc.ru 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ГК «</a:t>
            </a:r>
            <a:r>
              <a:rPr lang="ru-RU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РосБизнесКонсалтинг</a:t>
            </a:r>
            <a:r>
              <a:rPr lang="ru-RU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en-US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один из крупнейших 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мультимедийных холдингов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России</a:t>
            </a:r>
            <a:r>
              <a:rPr lang="ru-RU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Авторы информации: Авторы стати Татьяна </a:t>
            </a:r>
            <a:r>
              <a:rPr lang="ru-RU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Цвирова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журналист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Дмитрий Серков - </a:t>
            </a:r>
            <a:r>
              <a:rPr lang="ru-RU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кореспондент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Наличие комментариев или обсуждений: в 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момент проверки 25198 просмотра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Сравните с другими источниками: 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Новость подтверждают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Kommersant.ru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МВД России, Совет Федерации Федерального Собрание Российской Федерации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FAF8A7F-832D-4E0A-B637-CD580FC28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801" y="818579"/>
            <a:ext cx="4006265" cy="246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67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683CB8-C714-47AF-8707-1591C5D87FF4}"/>
              </a:ext>
            </a:extLst>
          </p:cNvPr>
          <p:cNvSpPr txBox="1"/>
          <p:nvPr/>
        </p:nvSpPr>
        <p:spPr>
          <a:xfrm>
            <a:off x="5407742" y="818579"/>
            <a:ext cx="580103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5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Кремль заявил об отсутствии планов награждать </a:t>
            </a:r>
            <a:r>
              <a:rPr lang="ru-RU" sz="2500" b="1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Токаева</a:t>
            </a:r>
            <a:r>
              <a:rPr lang="ru-RU" sz="25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орденом Невского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D5E45D-BBDE-413B-BB45-EA17B7C58FDD}"/>
              </a:ext>
            </a:extLst>
          </p:cNvPr>
          <p:cNvSpPr txBox="1"/>
          <p:nvPr/>
        </p:nvSpPr>
        <p:spPr>
          <a:xfrm>
            <a:off x="1081547" y="3574027"/>
            <a:ext cx="10028903" cy="2120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Репутация сайта:</a:t>
            </a: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www.rbc.ru 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ГК «</a:t>
            </a:r>
            <a:r>
              <a:rPr lang="ru-RU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РосБизнесКонсалтинг</a:t>
            </a:r>
            <a:r>
              <a:rPr lang="ru-RU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en-US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один из крупнейших 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мультимедийных холдингов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России</a:t>
            </a:r>
            <a:r>
              <a:rPr lang="ru-RU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Авторы информации: Наталия Анисимова – старший редакторам РБК;</a:t>
            </a:r>
          </a:p>
          <a:p>
            <a:pPr>
              <a:lnSpc>
                <a:spcPct val="150000"/>
              </a:lnSpc>
            </a:pP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Наличие комментариев или обсуждений: в 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момент проверки 17870 просмотра</a:t>
            </a: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Сравните с другими источниками: 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Новость подтверждают, новостные гиганты: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News.ru, Tass.ru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8774B4-FA26-4A06-AC45-41CD1E5A6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47" y="818578"/>
            <a:ext cx="4262030" cy="238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3098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715</Words>
  <Application>Microsoft Office PowerPoint</Application>
  <PresentationFormat>Широкоэкранный</PresentationFormat>
  <Paragraphs>50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9</cp:revision>
  <dcterms:created xsi:type="dcterms:W3CDTF">2023-11-06T19:29:58Z</dcterms:created>
  <dcterms:modified xsi:type="dcterms:W3CDTF">2023-11-06T20:44:24Z</dcterms:modified>
</cp:coreProperties>
</file>